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60" d="100"/>
          <a:sy n="60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-SemiboldItalic"/>
                <a:ea typeface="Graphik-SemiboldItalic"/>
                <a:cs typeface="Graphik-SemiboldItalic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-SemiboldItalic"/>
                <a:ea typeface="Graphik-SemiboldItalic"/>
                <a:cs typeface="Graphik-SemiboldItalic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-SemiboldItalic"/>
                <a:ea typeface="Graphik-SemiboldItalic"/>
                <a:cs typeface="Graphik-SemiboldItalic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-SemiboldItalic"/>
                <a:ea typeface="Graphik-SemiboldItalic"/>
                <a:cs typeface="Graphik-SemiboldItalic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solidFill>
                  <a:srgbClr val="FFFFFF"/>
                </a:solidFill>
                <a:latin typeface="Graphik-Medium"/>
                <a:ea typeface="Graphik-Medium"/>
                <a:cs typeface="Graphik-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>
            <a:spLocks noGrp="1"/>
          </p:cNvSpPr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915009552_2264x1509.jpg"/>
          <p:cNvSpPr>
            <a:spLocks noGrp="1"/>
          </p:cNvSpPr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519873_3318x2212.jpg"/>
          <p:cNvSpPr>
            <a:spLocks noGrp="1"/>
          </p:cNvSpPr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>
            <a:spLocks noGrp="1"/>
          </p:cNvSpPr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Image"/>
          <p:cNvSpPr>
            <a:spLocks noGrp="1"/>
          </p:cNvSpPr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Image"/>
          <p:cNvSpPr>
            <a:spLocks noGrp="1"/>
          </p:cNvSpPr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-SemiboldItalic"/>
                <a:ea typeface="Graphik-SemiboldItalic"/>
                <a:cs typeface="Graphik-SemiboldItalic"/>
                <a:sym typeface="Graphik Semi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Screen Shot 2021-06-24 at 3.33.06 PM.png" descr="Screen Shot 2021-06-24 at 3.33.0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8217" y="-35477"/>
            <a:ext cx="24540434" cy="13786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Canela Bold</vt:lpstr>
      <vt:lpstr>Canela Deck Regular</vt:lpstr>
      <vt:lpstr>Canela Regular</vt:lpstr>
      <vt:lpstr>Canela Text Regular</vt:lpstr>
      <vt:lpstr>Graphik</vt:lpstr>
      <vt:lpstr>Graphik-Medium</vt:lpstr>
      <vt:lpstr>Graphik-SemiboldItalic</vt:lpstr>
      <vt:lpstr>Helvetica Neue</vt:lpstr>
      <vt:lpstr>23_ClassicWhite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</cp:revision>
  <dcterms:modified xsi:type="dcterms:W3CDTF">2022-03-21T19:41:52Z</dcterms:modified>
</cp:coreProperties>
</file>