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212bfa88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d212bfa88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212bfa88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d212bfa88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212bfa88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212bfa88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212bfa8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d212bfa8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212bfa88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212bfa88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1dd32cbe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1dd32cbe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1dd32cb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1dd32cb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212bfa88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d212bfa8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212bfa8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212bfa8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212bfa8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212bfa8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b2ee3564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b2ee3564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b2ee3564a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b2ee3564a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212bfa8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212bfa8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12bfa8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212bfa8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212bfa88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d212bfa88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212bfa88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212bfa88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1740450" y="1062925"/>
            <a:ext cx="5663100" cy="2420400"/>
          </a:xfrm>
          <a:prstGeom prst="rect">
            <a:avLst/>
          </a:prstGeom>
          <a:solidFill>
            <a:srgbClr val="1E439B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1935700" y="1170229"/>
            <a:ext cx="53034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935700" y="2384429"/>
            <a:ext cx="5235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1935700" y="2922361"/>
            <a:ext cx="5235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4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1753150" y="1771287"/>
            <a:ext cx="193200" cy="2397600"/>
          </a:xfrm>
          <a:prstGeom prst="rect">
            <a:avLst/>
          </a:prstGeom>
          <a:solidFill>
            <a:srgbClr val="1E43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1251850" y="707575"/>
            <a:ext cx="63954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2394850" y="19223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5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753150" y="1771287"/>
            <a:ext cx="193200" cy="2397600"/>
          </a:xfrm>
          <a:prstGeom prst="rect">
            <a:avLst/>
          </a:prstGeom>
          <a:solidFill>
            <a:srgbClr val="1E43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1251850" y="707575"/>
            <a:ext cx="63954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2394850" y="19223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Bullet Points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2077050" y="612325"/>
            <a:ext cx="5570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Graphic">
  <p:cSld name="ONE_COLUMN_TEXT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4"/>
          <p:cNvSpPr/>
          <p:nvPr>
            <p:ph idx="2" type="pic"/>
          </p:nvPr>
        </p:nvSpPr>
        <p:spPr>
          <a:xfrm>
            <a:off x="2153475" y="1481113"/>
            <a:ext cx="5218200" cy="22641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2077050" y="612325"/>
            <a:ext cx="5570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6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>
            <a:off x="1913775" y="693975"/>
            <a:ext cx="5570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2077050" y="612325"/>
            <a:ext cx="55701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sz="6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2" type="subTitle"/>
          </p:nvPr>
        </p:nvSpPr>
        <p:spPr>
          <a:xfrm>
            <a:off x="2848200" y="2996263"/>
            <a:ext cx="40278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b="1" sz="21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7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619000" y="317250"/>
            <a:ext cx="81117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1048950" y="1310550"/>
            <a:ext cx="70461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8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619000" y="317250"/>
            <a:ext cx="81117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b="1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1048950" y="1310550"/>
            <a:ext cx="70461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- Sing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253950" y="1545350"/>
            <a:ext cx="4068600" cy="17067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>
            <p:ph idx="2" type="pic"/>
          </p:nvPr>
        </p:nvSpPr>
        <p:spPr>
          <a:xfrm>
            <a:off x="966125" y="808200"/>
            <a:ext cx="2844000" cy="28440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412200" y="1542600"/>
            <a:ext cx="375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Helvetica Neue"/>
              <a:buNone/>
              <a:defRPr b="1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3" type="subTitle"/>
          </p:nvPr>
        </p:nvSpPr>
        <p:spPr>
          <a:xfrm>
            <a:off x="4412200" y="2437028"/>
            <a:ext cx="375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4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- Multiple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>
            <p:ph idx="2" type="pic"/>
          </p:nvPr>
        </p:nvSpPr>
        <p:spPr>
          <a:xfrm>
            <a:off x="2086070" y="732562"/>
            <a:ext cx="2096100" cy="2096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4"/>
          <p:cNvSpPr/>
          <p:nvPr>
            <p:ph idx="3" type="pic"/>
          </p:nvPr>
        </p:nvSpPr>
        <p:spPr>
          <a:xfrm>
            <a:off x="4934707" y="732562"/>
            <a:ext cx="2096100" cy="2096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" name="Google Shape;21;p4"/>
          <p:cNvSpPr/>
          <p:nvPr/>
        </p:nvSpPr>
        <p:spPr>
          <a:xfrm>
            <a:off x="1970932" y="3031853"/>
            <a:ext cx="2353500" cy="905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819568" y="3031853"/>
            <a:ext cx="2353500" cy="905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subTitle"/>
          </p:nvPr>
        </p:nvSpPr>
        <p:spPr>
          <a:xfrm>
            <a:off x="1957332" y="3031850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5" type="subTitle"/>
          </p:nvPr>
        </p:nvSpPr>
        <p:spPr>
          <a:xfrm>
            <a:off x="1984543" y="3474543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6" type="subTitle"/>
          </p:nvPr>
        </p:nvSpPr>
        <p:spPr>
          <a:xfrm>
            <a:off x="4805957" y="3035050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7" type="subTitle"/>
          </p:nvPr>
        </p:nvSpPr>
        <p:spPr>
          <a:xfrm>
            <a:off x="4833168" y="3477743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- Multiple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>
            <p:ph idx="2" type="pic"/>
          </p:nvPr>
        </p:nvSpPr>
        <p:spPr>
          <a:xfrm>
            <a:off x="684438" y="732562"/>
            <a:ext cx="2096100" cy="2096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5"/>
          <p:cNvSpPr/>
          <p:nvPr>
            <p:ph idx="3" type="pic"/>
          </p:nvPr>
        </p:nvSpPr>
        <p:spPr>
          <a:xfrm>
            <a:off x="3533075" y="732562"/>
            <a:ext cx="2096100" cy="2096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5"/>
          <p:cNvSpPr/>
          <p:nvPr>
            <p:ph idx="4" type="pic"/>
          </p:nvPr>
        </p:nvSpPr>
        <p:spPr>
          <a:xfrm>
            <a:off x="6381698" y="732562"/>
            <a:ext cx="2096100" cy="20961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5"/>
          <p:cNvSpPr/>
          <p:nvPr/>
        </p:nvSpPr>
        <p:spPr>
          <a:xfrm>
            <a:off x="555697" y="3031853"/>
            <a:ext cx="2353500" cy="905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3404333" y="3031853"/>
            <a:ext cx="2353500" cy="905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6252957" y="3031853"/>
            <a:ext cx="2353500" cy="905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5" type="subTitle"/>
          </p:nvPr>
        </p:nvSpPr>
        <p:spPr>
          <a:xfrm>
            <a:off x="555700" y="3031850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6" type="subTitle"/>
          </p:nvPr>
        </p:nvSpPr>
        <p:spPr>
          <a:xfrm>
            <a:off x="582911" y="3474543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7" type="subTitle"/>
          </p:nvPr>
        </p:nvSpPr>
        <p:spPr>
          <a:xfrm>
            <a:off x="3404325" y="3035050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8" type="subTitle"/>
          </p:nvPr>
        </p:nvSpPr>
        <p:spPr>
          <a:xfrm>
            <a:off x="3431536" y="3477743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9" type="subTitle"/>
          </p:nvPr>
        </p:nvSpPr>
        <p:spPr>
          <a:xfrm>
            <a:off x="6280150" y="3035050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3" type="subTitle"/>
          </p:nvPr>
        </p:nvSpPr>
        <p:spPr>
          <a:xfrm>
            <a:off x="6307361" y="3477743"/>
            <a:ext cx="23535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- Multiple 1 1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>
            <p:ph idx="2" type="pic"/>
          </p:nvPr>
        </p:nvSpPr>
        <p:spPr>
          <a:xfrm>
            <a:off x="349809" y="976250"/>
            <a:ext cx="1735200" cy="17352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6"/>
          <p:cNvSpPr/>
          <p:nvPr>
            <p:ph idx="3" type="pic"/>
          </p:nvPr>
        </p:nvSpPr>
        <p:spPr>
          <a:xfrm>
            <a:off x="2571053" y="976250"/>
            <a:ext cx="1735200" cy="17352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6"/>
          <p:cNvSpPr/>
          <p:nvPr>
            <p:ph idx="4" type="pic"/>
          </p:nvPr>
        </p:nvSpPr>
        <p:spPr>
          <a:xfrm>
            <a:off x="4792566" y="976250"/>
            <a:ext cx="1735200" cy="17352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6"/>
          <p:cNvSpPr/>
          <p:nvPr/>
        </p:nvSpPr>
        <p:spPr>
          <a:xfrm>
            <a:off x="243237" y="2879591"/>
            <a:ext cx="1948200" cy="749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464481" y="2879591"/>
            <a:ext cx="1948200" cy="749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4685995" y="2879591"/>
            <a:ext cx="1948200" cy="749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5" type="subTitle"/>
          </p:nvPr>
        </p:nvSpPr>
        <p:spPr>
          <a:xfrm>
            <a:off x="243240" y="2879588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6" type="subTitle"/>
          </p:nvPr>
        </p:nvSpPr>
        <p:spPr>
          <a:xfrm>
            <a:off x="265765" y="3246047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7" type="subTitle"/>
          </p:nvPr>
        </p:nvSpPr>
        <p:spPr>
          <a:xfrm>
            <a:off x="2464474" y="2882237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8" type="subTitle"/>
          </p:nvPr>
        </p:nvSpPr>
        <p:spPr>
          <a:xfrm>
            <a:off x="2486999" y="3248696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9" type="subTitle"/>
          </p:nvPr>
        </p:nvSpPr>
        <p:spPr>
          <a:xfrm>
            <a:off x="4708505" y="2882237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3" type="subTitle"/>
          </p:nvPr>
        </p:nvSpPr>
        <p:spPr>
          <a:xfrm>
            <a:off x="4731030" y="3248696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Google Shape;56;p6"/>
          <p:cNvSpPr/>
          <p:nvPr>
            <p:ph idx="14" type="pic"/>
          </p:nvPr>
        </p:nvSpPr>
        <p:spPr>
          <a:xfrm>
            <a:off x="7014099" y="976250"/>
            <a:ext cx="1735200" cy="17352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6"/>
          <p:cNvSpPr/>
          <p:nvPr/>
        </p:nvSpPr>
        <p:spPr>
          <a:xfrm>
            <a:off x="6907527" y="2879591"/>
            <a:ext cx="1948200" cy="749400"/>
          </a:xfrm>
          <a:prstGeom prst="rect">
            <a:avLst/>
          </a:prstGeom>
          <a:solidFill>
            <a:srgbClr val="1E439B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 txBox="1"/>
          <p:nvPr>
            <p:ph idx="15" type="subTitle"/>
          </p:nvPr>
        </p:nvSpPr>
        <p:spPr>
          <a:xfrm>
            <a:off x="6930038" y="2882237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6" type="subTitle"/>
          </p:nvPr>
        </p:nvSpPr>
        <p:spPr>
          <a:xfrm>
            <a:off x="6952563" y="3248696"/>
            <a:ext cx="1948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602200" y="244925"/>
            <a:ext cx="71676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1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1131961" y="1325466"/>
            <a:ext cx="193200" cy="2650200"/>
          </a:xfrm>
          <a:prstGeom prst="rect">
            <a:avLst/>
          </a:prstGeom>
          <a:solidFill>
            <a:srgbClr val="1E43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131961" y="1325466"/>
            <a:ext cx="193200" cy="2650200"/>
          </a:xfrm>
          <a:prstGeom prst="rect">
            <a:avLst/>
          </a:prstGeom>
          <a:solidFill>
            <a:srgbClr val="1E439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b="1" sz="4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3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Helvetica Neue"/>
              <a:buNone/>
              <a:defRPr b="1" sz="4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1935700" y="1251875"/>
            <a:ext cx="485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1935700" y="2115454"/>
            <a:ext cx="52353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2" type="subTitle"/>
          </p:nvPr>
        </p:nvSpPr>
        <p:spPr>
          <a:xfrm>
            <a:off x="1935700" y="2816086"/>
            <a:ext cx="52353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1251850" y="707575"/>
            <a:ext cx="63954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2" type="body"/>
          </p:nvPr>
        </p:nvSpPr>
        <p:spPr>
          <a:xfrm>
            <a:off x="2394850" y="19223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 txBox="1"/>
          <p:nvPr>
            <p:ph type="title"/>
          </p:nvPr>
        </p:nvSpPr>
        <p:spPr>
          <a:xfrm>
            <a:off x="1251850" y="707575"/>
            <a:ext cx="63954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 txBox="1"/>
          <p:nvPr>
            <p:ph idx="2" type="body"/>
          </p:nvPr>
        </p:nvSpPr>
        <p:spPr>
          <a:xfrm>
            <a:off x="2394850" y="19223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>
            <p:ph type="title"/>
          </p:nvPr>
        </p:nvSpPr>
        <p:spPr>
          <a:xfrm>
            <a:off x="1913775" y="693975"/>
            <a:ext cx="55701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>
            <p:ph type="title"/>
          </p:nvPr>
        </p:nvSpPr>
        <p:spPr>
          <a:xfrm>
            <a:off x="2077050" y="612325"/>
            <a:ext cx="55701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>
            <p:ph idx="2" type="pic"/>
          </p:nvPr>
        </p:nvSpPr>
        <p:spPr>
          <a:xfrm>
            <a:off x="2153475" y="1481113"/>
            <a:ext cx="5218200" cy="2264100"/>
          </a:xfrm>
          <a:prstGeom prst="rect">
            <a:avLst/>
          </a:prstGeom>
        </p:spPr>
      </p:sp>
      <p:sp>
        <p:nvSpPr>
          <p:cNvPr id="234" name="Google Shape;234;p32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"/>
          <p:cNvSpPr txBox="1"/>
          <p:nvPr>
            <p:ph type="title"/>
          </p:nvPr>
        </p:nvSpPr>
        <p:spPr>
          <a:xfrm>
            <a:off x="2077050" y="612325"/>
            <a:ext cx="55701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type="title"/>
          </p:nvPr>
        </p:nvSpPr>
        <p:spPr>
          <a:xfrm>
            <a:off x="619000" y="317250"/>
            <a:ext cx="81117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"/>
          <p:cNvSpPr txBox="1"/>
          <p:nvPr>
            <p:ph idx="2" type="body"/>
          </p:nvPr>
        </p:nvSpPr>
        <p:spPr>
          <a:xfrm>
            <a:off x="1048950" y="1310550"/>
            <a:ext cx="7046100" cy="25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 txBox="1"/>
          <p:nvPr>
            <p:ph type="title"/>
          </p:nvPr>
        </p:nvSpPr>
        <p:spPr>
          <a:xfrm>
            <a:off x="619000" y="317250"/>
            <a:ext cx="81117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2" type="body"/>
          </p:nvPr>
        </p:nvSpPr>
        <p:spPr>
          <a:xfrm>
            <a:off x="1048950" y="1310550"/>
            <a:ext cx="7046100" cy="25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5"/>
          <p:cNvSpPr txBox="1"/>
          <p:nvPr>
            <p:ph type="title"/>
          </p:nvPr>
        </p:nvSpPr>
        <p:spPr>
          <a:xfrm>
            <a:off x="2077050" y="612325"/>
            <a:ext cx="5570100" cy="16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 txBox="1"/>
          <p:nvPr>
            <p:ph idx="2" type="subTitle"/>
          </p:nvPr>
        </p:nvSpPr>
        <p:spPr>
          <a:xfrm>
            <a:off x="2848200" y="2996263"/>
            <a:ext cx="40278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>
            <p:ph idx="2" type="pic"/>
          </p:nvPr>
        </p:nvSpPr>
        <p:spPr>
          <a:xfrm>
            <a:off x="966125" y="808200"/>
            <a:ext cx="2844000" cy="2844000"/>
          </a:xfrm>
          <a:prstGeom prst="ellipse">
            <a:avLst/>
          </a:prstGeom>
        </p:spPr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4412200" y="1542600"/>
            <a:ext cx="3752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3" type="subTitle"/>
          </p:nvPr>
        </p:nvSpPr>
        <p:spPr>
          <a:xfrm>
            <a:off x="4412200" y="2437028"/>
            <a:ext cx="3752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4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>
            <p:ph idx="2" type="pic"/>
          </p:nvPr>
        </p:nvSpPr>
        <p:spPr>
          <a:xfrm>
            <a:off x="2086070" y="732562"/>
            <a:ext cx="2096100" cy="2096100"/>
          </a:xfrm>
          <a:prstGeom prst="ellipse">
            <a:avLst/>
          </a:prstGeom>
        </p:spPr>
      </p:sp>
      <p:sp>
        <p:nvSpPr>
          <p:cNvPr id="136" name="Google Shape;136;p21"/>
          <p:cNvSpPr/>
          <p:nvPr>
            <p:ph idx="3" type="pic"/>
          </p:nvPr>
        </p:nvSpPr>
        <p:spPr>
          <a:xfrm>
            <a:off x="4934707" y="732562"/>
            <a:ext cx="2096100" cy="2096100"/>
          </a:xfrm>
          <a:prstGeom prst="ellipse">
            <a:avLst/>
          </a:prstGeom>
        </p:spPr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idx="4" type="subTitle"/>
          </p:nvPr>
        </p:nvSpPr>
        <p:spPr>
          <a:xfrm>
            <a:off x="1957332" y="3031850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5" type="subTitle"/>
          </p:nvPr>
        </p:nvSpPr>
        <p:spPr>
          <a:xfrm>
            <a:off x="1984543" y="3474543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>
            <p:ph idx="6" type="subTitle"/>
          </p:nvPr>
        </p:nvSpPr>
        <p:spPr>
          <a:xfrm>
            <a:off x="4805957" y="3035050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7" type="subTitle"/>
          </p:nvPr>
        </p:nvSpPr>
        <p:spPr>
          <a:xfrm>
            <a:off x="4833168" y="3477743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>
            <p:ph idx="2" type="pic"/>
          </p:nvPr>
        </p:nvSpPr>
        <p:spPr>
          <a:xfrm>
            <a:off x="684438" y="732562"/>
            <a:ext cx="2096100" cy="2096100"/>
          </a:xfrm>
          <a:prstGeom prst="ellipse">
            <a:avLst/>
          </a:prstGeom>
        </p:spPr>
      </p:sp>
      <p:sp>
        <p:nvSpPr>
          <p:cNvPr id="147" name="Google Shape;147;p22"/>
          <p:cNvSpPr/>
          <p:nvPr>
            <p:ph idx="3" type="pic"/>
          </p:nvPr>
        </p:nvSpPr>
        <p:spPr>
          <a:xfrm>
            <a:off x="3533075" y="732562"/>
            <a:ext cx="2096100" cy="2096100"/>
          </a:xfrm>
          <a:prstGeom prst="ellipse">
            <a:avLst/>
          </a:prstGeom>
        </p:spPr>
      </p:sp>
      <p:sp>
        <p:nvSpPr>
          <p:cNvPr id="148" name="Google Shape;148;p22"/>
          <p:cNvSpPr/>
          <p:nvPr>
            <p:ph idx="4" type="pic"/>
          </p:nvPr>
        </p:nvSpPr>
        <p:spPr>
          <a:xfrm>
            <a:off x="6381698" y="732562"/>
            <a:ext cx="2096100" cy="2096100"/>
          </a:xfrm>
          <a:prstGeom prst="ellipse">
            <a:avLst/>
          </a:prstGeom>
        </p:spPr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5" type="subTitle"/>
          </p:nvPr>
        </p:nvSpPr>
        <p:spPr>
          <a:xfrm>
            <a:off x="555700" y="3031850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idx="6" type="subTitle"/>
          </p:nvPr>
        </p:nvSpPr>
        <p:spPr>
          <a:xfrm>
            <a:off x="582911" y="3474543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7" type="subTitle"/>
          </p:nvPr>
        </p:nvSpPr>
        <p:spPr>
          <a:xfrm>
            <a:off x="3404325" y="3035050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>
            <p:ph idx="8" type="subTitle"/>
          </p:nvPr>
        </p:nvSpPr>
        <p:spPr>
          <a:xfrm>
            <a:off x="3431536" y="3477743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9" type="subTitle"/>
          </p:nvPr>
        </p:nvSpPr>
        <p:spPr>
          <a:xfrm>
            <a:off x="6280150" y="3035050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>
            <p:ph idx="13" type="subTitle"/>
          </p:nvPr>
        </p:nvSpPr>
        <p:spPr>
          <a:xfrm>
            <a:off x="6307361" y="3477743"/>
            <a:ext cx="23535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>
            <p:ph idx="2" type="pic"/>
          </p:nvPr>
        </p:nvSpPr>
        <p:spPr>
          <a:xfrm>
            <a:off x="349809" y="976250"/>
            <a:ext cx="1735200" cy="1735200"/>
          </a:xfrm>
          <a:prstGeom prst="ellipse">
            <a:avLst/>
          </a:prstGeom>
        </p:spPr>
      </p:sp>
      <p:sp>
        <p:nvSpPr>
          <p:cNvPr id="161" name="Google Shape;161;p23"/>
          <p:cNvSpPr/>
          <p:nvPr>
            <p:ph idx="3" type="pic"/>
          </p:nvPr>
        </p:nvSpPr>
        <p:spPr>
          <a:xfrm>
            <a:off x="2571053" y="976250"/>
            <a:ext cx="1735200" cy="1735200"/>
          </a:xfrm>
          <a:prstGeom prst="ellipse">
            <a:avLst/>
          </a:prstGeom>
        </p:spPr>
      </p:sp>
      <p:sp>
        <p:nvSpPr>
          <p:cNvPr id="162" name="Google Shape;162;p23"/>
          <p:cNvSpPr/>
          <p:nvPr>
            <p:ph idx="4" type="pic"/>
          </p:nvPr>
        </p:nvSpPr>
        <p:spPr>
          <a:xfrm>
            <a:off x="4792566" y="976250"/>
            <a:ext cx="1735200" cy="1735200"/>
          </a:xfrm>
          <a:prstGeom prst="ellipse">
            <a:avLst/>
          </a:prstGeom>
        </p:spPr>
      </p:sp>
      <p:sp>
        <p:nvSpPr>
          <p:cNvPr id="163" name="Google Shape;163;p23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5" type="subTitle"/>
          </p:nvPr>
        </p:nvSpPr>
        <p:spPr>
          <a:xfrm>
            <a:off x="243240" y="2879588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>
            <p:ph idx="6" type="subTitle"/>
          </p:nvPr>
        </p:nvSpPr>
        <p:spPr>
          <a:xfrm>
            <a:off x="265765" y="3246047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idx="7" type="subTitle"/>
          </p:nvPr>
        </p:nvSpPr>
        <p:spPr>
          <a:xfrm>
            <a:off x="2464474" y="2882237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idx="8" type="subTitle"/>
          </p:nvPr>
        </p:nvSpPr>
        <p:spPr>
          <a:xfrm>
            <a:off x="2486999" y="3248696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>
            <p:ph idx="9" type="subTitle"/>
          </p:nvPr>
        </p:nvSpPr>
        <p:spPr>
          <a:xfrm>
            <a:off x="4708505" y="2882237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3" type="subTitle"/>
          </p:nvPr>
        </p:nvSpPr>
        <p:spPr>
          <a:xfrm>
            <a:off x="4731030" y="3248696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>
            <p:ph idx="14" type="pic"/>
          </p:nvPr>
        </p:nvSpPr>
        <p:spPr>
          <a:xfrm>
            <a:off x="7014099" y="976250"/>
            <a:ext cx="1735200" cy="1735200"/>
          </a:xfrm>
          <a:prstGeom prst="ellipse">
            <a:avLst/>
          </a:prstGeom>
        </p:spPr>
      </p:sp>
      <p:sp>
        <p:nvSpPr>
          <p:cNvPr id="171" name="Google Shape;171;p23"/>
          <p:cNvSpPr txBox="1"/>
          <p:nvPr>
            <p:ph idx="15" type="subTitle"/>
          </p:nvPr>
        </p:nvSpPr>
        <p:spPr>
          <a:xfrm>
            <a:off x="6930038" y="2882237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6" type="subTitle"/>
          </p:nvPr>
        </p:nvSpPr>
        <p:spPr>
          <a:xfrm>
            <a:off x="6952563" y="3248696"/>
            <a:ext cx="1948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602200" y="244925"/>
            <a:ext cx="71676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>
            <p:ph idx="2" type="body"/>
          </p:nvPr>
        </p:nvSpPr>
        <p:spPr>
          <a:xfrm>
            <a:off x="2462900" y="16191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idx="1" type="subTitle"/>
          </p:nvPr>
        </p:nvSpPr>
        <p:spPr>
          <a:xfrm>
            <a:off x="0" y="4713600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" type="subTitle"/>
          </p:nvPr>
        </p:nvSpPr>
        <p:spPr>
          <a:xfrm>
            <a:off x="59875" y="-21775"/>
            <a:ext cx="34290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602200" y="244925"/>
            <a:ext cx="55347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 txBox="1"/>
          <p:nvPr>
            <p:ph idx="2" type="body"/>
          </p:nvPr>
        </p:nvSpPr>
        <p:spPr>
          <a:xfrm>
            <a:off x="1537600" y="1602825"/>
            <a:ext cx="45312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ater Public - May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